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6" r:id="rId3"/>
    <p:sldId id="279" r:id="rId4"/>
    <p:sldId id="270" r:id="rId5"/>
    <p:sldId id="274" r:id="rId6"/>
    <p:sldId id="275" r:id="rId7"/>
    <p:sldId id="276" r:id="rId8"/>
    <p:sldId id="277" r:id="rId9"/>
    <p:sldId id="271" r:id="rId10"/>
    <p:sldId id="27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_Tamil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ntamil.net/Ahlulbayt/imam_jafer_sadiq_a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1800" b="1" dirty="0"/>
              <a:t>பிஸ்மில்லாஹ் ஹிர்ரஹ்மான் </a:t>
            </a:r>
            <a:r>
              <a:rPr lang="ta-IN" sz="1800" b="1" dirty="0" smtClean="0"/>
              <a:t>னிர்ரஹீம்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err="1" smtClean="0"/>
              <a:t>Bismillaahir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Rahmaanir</a:t>
            </a:r>
            <a:r>
              <a:rPr lang="en-US" sz="1800" b="1" dirty="0" smtClean="0"/>
              <a:t> Raheem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82" y="3263900"/>
            <a:ext cx="3969327" cy="20955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23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13"/>
    </mc:Choice>
    <mc:Fallback>
      <p:transition spd="slow" advTm="11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77982"/>
            <a:ext cx="8825658" cy="976745"/>
          </a:xfrm>
        </p:spPr>
        <p:txBody>
          <a:bodyPr/>
          <a:lstStyle/>
          <a:p>
            <a:r>
              <a:rPr lang="en-US" sz="2000" b="1" dirty="0"/>
              <a:t>Twelve Imams Names in Tamil Language    </a:t>
            </a:r>
            <a:br>
              <a:rPr lang="en-US" sz="2000" b="1" dirty="0"/>
            </a:br>
            <a:r>
              <a:rPr lang="ta-IN" sz="2000" b="1" dirty="0"/>
              <a:t>பன்னிரண்டு  இமாம்களின் பெயர்கள் தமிழ் மொழியில்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454727"/>
            <a:ext cx="8825658" cy="41840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6" y="1454727"/>
            <a:ext cx="8825658" cy="4184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15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9"/>
    </mc:Choice>
    <mc:Fallback>
      <p:transition spd="slow" advTm="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முதல் </a:t>
            </a:r>
            <a:r>
              <a:rPr lang="ta-IN" dirty="0" smtClean="0"/>
              <a:t>இமாம்</a:t>
            </a:r>
            <a:r>
              <a:rPr lang="en-US" dirty="0" smtClean="0"/>
              <a:t> 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b="1" dirty="0" smtClean="0"/>
              <a:t>First Imam</a:t>
            </a:r>
            <a:r>
              <a:rPr lang="ta-IN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1 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/>
              <a:t>Ali </a:t>
            </a:r>
            <a:r>
              <a:rPr lang="en-US" sz="2400" dirty="0" smtClean="0"/>
              <a:t>(</a:t>
            </a:r>
            <a:r>
              <a:rPr lang="en-US" sz="2400" dirty="0" err="1" smtClean="0"/>
              <a:t>Alaihis</a:t>
            </a:r>
            <a:r>
              <a:rPr lang="en-US" sz="2400" dirty="0"/>
              <a:t> 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</a:t>
            </a:r>
            <a:r>
              <a:rPr lang="en-US" sz="2400" dirty="0" smtClean="0"/>
              <a:t> </a:t>
            </a:r>
            <a:r>
              <a:rPr lang="ta-IN" sz="2400" dirty="0" smtClean="0"/>
              <a:t>அலி</a:t>
            </a:r>
            <a:r>
              <a:rPr lang="en-US" sz="2400" dirty="0"/>
              <a:t> </a:t>
            </a:r>
            <a:r>
              <a:rPr lang="ta-IN" sz="2400" dirty="0" smtClean="0"/>
              <a:t>(அலைஹிஸ்</a:t>
            </a:r>
            <a:r>
              <a:rPr lang="ta-IN" sz="2400" dirty="0"/>
              <a:t> ஸாலாம்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76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2"/>
    </mc:Choice>
    <mc:Fallback>
      <p:transition spd="slow" advTm="5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578855" cy="706964"/>
          </a:xfrm>
        </p:spPr>
        <p:txBody>
          <a:bodyPr/>
          <a:lstStyle/>
          <a:p>
            <a:pPr algn="ctr"/>
            <a:r>
              <a:rPr lang="ta-IN" dirty="0"/>
              <a:t>இரண்டாவது</a:t>
            </a:r>
            <a:r>
              <a:rPr lang="en-US" dirty="0" smtClean="0"/>
              <a:t> </a:t>
            </a:r>
            <a:r>
              <a:rPr lang="ta-IN" dirty="0" smtClean="0"/>
              <a:t>இமாம்</a:t>
            </a:r>
            <a:r>
              <a:rPr lang="en-US" dirty="0" smtClean="0"/>
              <a:t> </a:t>
            </a:r>
            <a:r>
              <a:rPr lang="en-US" b="1" dirty="0" smtClean="0"/>
              <a:t>– Second Imam</a:t>
            </a:r>
            <a:r>
              <a:rPr lang="ta-IN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2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/>
              <a:t>Hassan </a:t>
            </a:r>
            <a:r>
              <a:rPr lang="en-US" sz="2400" dirty="0" smtClean="0"/>
              <a:t>(</a:t>
            </a:r>
            <a:r>
              <a:rPr lang="en-US" sz="2400" dirty="0" err="1"/>
              <a:t>Alaihis</a:t>
            </a:r>
            <a:r>
              <a:rPr lang="en-US" sz="2400" dirty="0"/>
              <a:t> 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 </a:t>
            </a:r>
            <a:r>
              <a:rPr lang="ta-IN" sz="2400" dirty="0"/>
              <a:t>ஹஸன் </a:t>
            </a: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39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7"/>
    </mc:Choice>
    <mc:Fallback>
      <p:transition spd="slow" advTm="6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மூன்றாவது</a:t>
            </a:r>
            <a:r>
              <a:rPr lang="en-US" dirty="0" smtClean="0"/>
              <a:t> </a:t>
            </a:r>
            <a:r>
              <a:rPr lang="ta-IN" dirty="0" smtClean="0"/>
              <a:t>இமாம்</a:t>
            </a:r>
            <a:r>
              <a:rPr lang="en-US" dirty="0" smtClean="0"/>
              <a:t> </a:t>
            </a:r>
            <a:r>
              <a:rPr lang="en-US" b="1" dirty="0" smtClean="0"/>
              <a:t>– Third Imam</a:t>
            </a:r>
            <a:r>
              <a:rPr lang="ta-IN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3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 err="1"/>
              <a:t>Hussain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Alaihis</a:t>
            </a:r>
            <a:r>
              <a:rPr lang="en-US" sz="2400" dirty="0"/>
              <a:t> 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 </a:t>
            </a:r>
            <a:r>
              <a:rPr lang="ta-IN" sz="2400" dirty="0"/>
              <a:t>ஹுஸைன் </a:t>
            </a: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1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5"/>
    </mc:Choice>
    <mc:Fallback>
      <p:transition spd="slow" advTm="6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நான்காவது </a:t>
            </a:r>
            <a:r>
              <a:rPr lang="ta-IN" dirty="0" smtClean="0"/>
              <a:t>இமாம்</a:t>
            </a:r>
            <a:r>
              <a:rPr lang="en-US" dirty="0" smtClean="0"/>
              <a:t> </a:t>
            </a:r>
            <a:r>
              <a:rPr lang="en-US" b="1" dirty="0" smtClean="0"/>
              <a:t>– Fourth Imam</a:t>
            </a:r>
            <a:r>
              <a:rPr lang="ta-IN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4 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 err="1"/>
              <a:t>Sajjad</a:t>
            </a:r>
            <a:r>
              <a:rPr lang="en-US" sz="2400" dirty="0"/>
              <a:t> </a:t>
            </a:r>
            <a:r>
              <a:rPr lang="en-US" sz="2400" dirty="0" smtClean="0"/>
              <a:t>(</a:t>
            </a:r>
            <a:r>
              <a:rPr lang="en-US" sz="2400" dirty="0" err="1"/>
              <a:t>Alaihis</a:t>
            </a:r>
            <a:r>
              <a:rPr lang="en-US" sz="2400" dirty="0"/>
              <a:t> 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 </a:t>
            </a:r>
            <a:r>
              <a:rPr lang="ta-IN" sz="2400" dirty="0"/>
              <a:t>ஸஜ்ஜாத் </a:t>
            </a:r>
            <a:r>
              <a:rPr lang="ta-IN" sz="2400" dirty="0" smtClean="0"/>
              <a:t>(</a:t>
            </a:r>
            <a:r>
              <a:rPr lang="ta-IN" sz="2400" dirty="0"/>
              <a:t>அலைஹிஸ் 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58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1"/>
    </mc:Choice>
    <mc:Fallback>
      <p:transition spd="slow" advTm="6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ஐந்தாவது</a:t>
            </a:r>
            <a:r>
              <a:rPr lang="en-US" dirty="0" smtClean="0"/>
              <a:t> </a:t>
            </a:r>
            <a:r>
              <a:rPr lang="ta-IN" dirty="0"/>
              <a:t>இமாம் </a:t>
            </a:r>
            <a:r>
              <a:rPr lang="en-US" b="1" dirty="0" smtClean="0"/>
              <a:t>– Fifth Imam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5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/>
              <a:t>Muhammad </a:t>
            </a:r>
            <a:r>
              <a:rPr lang="en-US" sz="2400" dirty="0" err="1" smtClean="0"/>
              <a:t>Baaqir</a:t>
            </a:r>
            <a:r>
              <a:rPr lang="en-US" sz="2400" dirty="0" smtClean="0"/>
              <a:t> (</a:t>
            </a:r>
            <a:r>
              <a:rPr lang="en-US" sz="2400" dirty="0" err="1"/>
              <a:t>Alaihis</a:t>
            </a:r>
            <a:r>
              <a:rPr lang="en-US" sz="2400" dirty="0"/>
              <a:t> Salaam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ta-IN" sz="2400" dirty="0"/>
              <a:t>இமாம் முஹம்மத் பாக்கிர் </a:t>
            </a: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4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8"/>
    </mc:Choice>
    <mc:Fallback>
      <p:transition spd="slow" advTm="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ஆறாவது</a:t>
            </a:r>
            <a:r>
              <a:rPr lang="en-US" dirty="0" smtClean="0"/>
              <a:t> </a:t>
            </a:r>
            <a:r>
              <a:rPr lang="ta-IN" dirty="0" smtClean="0"/>
              <a:t>இமாம்</a:t>
            </a:r>
            <a:r>
              <a:rPr lang="en-US" dirty="0" smtClean="0"/>
              <a:t> </a:t>
            </a:r>
            <a:r>
              <a:rPr lang="en-US" b="1" dirty="0" smtClean="0"/>
              <a:t>– Sixth Imam</a:t>
            </a:r>
            <a:r>
              <a:rPr lang="ta-IN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6</a:t>
            </a:r>
          </a:p>
          <a:p>
            <a:pPr marL="0" indent="0" algn="ctr">
              <a:buNone/>
            </a:pPr>
            <a:r>
              <a:rPr lang="en-US" sz="2400" dirty="0" smtClean="0"/>
              <a:t>Imam</a:t>
            </a:r>
            <a:r>
              <a:rPr lang="en-US" sz="2400" dirty="0"/>
              <a:t> </a:t>
            </a:r>
            <a:r>
              <a:rPr lang="en-US" sz="2400" dirty="0" err="1" smtClean="0"/>
              <a:t>Ja’far</a:t>
            </a:r>
            <a:r>
              <a:rPr lang="en-US" sz="2400" dirty="0" smtClean="0"/>
              <a:t> </a:t>
            </a:r>
            <a:r>
              <a:rPr lang="en-US" sz="2400" dirty="0" err="1" smtClean="0"/>
              <a:t>Saadiq</a:t>
            </a:r>
            <a:r>
              <a:rPr lang="en-US" sz="2400" dirty="0" smtClean="0"/>
              <a:t> (</a:t>
            </a:r>
            <a:r>
              <a:rPr lang="en-US" sz="2400" dirty="0" err="1"/>
              <a:t>Alaihas</a:t>
            </a:r>
            <a:r>
              <a:rPr lang="en-US" sz="2400" dirty="0"/>
              <a:t> 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 </a:t>
            </a:r>
            <a:r>
              <a:rPr lang="ta-IN" sz="2400" dirty="0"/>
              <a:t>ஜஃபர் </a:t>
            </a:r>
            <a:r>
              <a:rPr lang="ta-IN" sz="2400" dirty="0" smtClean="0"/>
              <a:t>ஸாதிக்</a:t>
            </a: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66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4"/>
    </mc:Choice>
    <mc:Fallback>
      <p:transition spd="slow" advTm="5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ஏழாவது</a:t>
            </a:r>
            <a:r>
              <a:rPr lang="en-US" dirty="0" smtClean="0"/>
              <a:t> </a:t>
            </a:r>
            <a:r>
              <a:rPr lang="ta-IN" dirty="0" smtClean="0"/>
              <a:t>இமாம்</a:t>
            </a:r>
            <a:r>
              <a:rPr lang="en-US" dirty="0" smtClean="0"/>
              <a:t> </a:t>
            </a:r>
            <a:r>
              <a:rPr lang="en-US" b="1" dirty="0" smtClean="0"/>
              <a:t>– Seventh Imam</a:t>
            </a:r>
            <a:r>
              <a:rPr lang="ta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7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/>
              <a:t>Musa al </a:t>
            </a:r>
            <a:r>
              <a:rPr lang="en-US" sz="2400" dirty="0" err="1"/>
              <a:t>Kazim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Alaihas</a:t>
            </a:r>
            <a:r>
              <a:rPr lang="en-US" sz="2400" dirty="0"/>
              <a:t> 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 </a:t>
            </a:r>
            <a:r>
              <a:rPr lang="ta-IN" sz="2400" dirty="0"/>
              <a:t>மூஸா அல் காழிம் </a:t>
            </a: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82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6"/>
    </mc:Choice>
    <mc:Fallback>
      <p:transition spd="slow" advTm="5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எட்டாவது</a:t>
            </a:r>
            <a:r>
              <a:rPr lang="en-US" dirty="0" smtClean="0"/>
              <a:t> </a:t>
            </a:r>
            <a:r>
              <a:rPr lang="ta-IN" dirty="0"/>
              <a:t>இமாம் </a:t>
            </a:r>
            <a:r>
              <a:rPr lang="en-US" b="1" dirty="0" smtClean="0"/>
              <a:t>– Eighth Imam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8</a:t>
            </a:r>
          </a:p>
          <a:p>
            <a:pPr marL="0" indent="0" algn="ctr">
              <a:buNone/>
            </a:pPr>
            <a:r>
              <a:rPr lang="en-US" sz="2400" dirty="0" smtClean="0"/>
              <a:t>Imam </a:t>
            </a:r>
            <a:r>
              <a:rPr lang="en-US" sz="2400" dirty="0"/>
              <a:t>Reza </a:t>
            </a:r>
            <a:r>
              <a:rPr lang="en-US" sz="2400" dirty="0" smtClean="0"/>
              <a:t>(</a:t>
            </a:r>
            <a:r>
              <a:rPr lang="en-US" sz="2400" dirty="0" err="1"/>
              <a:t>Alaihas</a:t>
            </a:r>
            <a:r>
              <a:rPr lang="en-US" sz="2400" dirty="0"/>
              <a:t> 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</a:t>
            </a:r>
            <a:r>
              <a:rPr lang="ta-IN" sz="2400" dirty="0"/>
              <a:t> றிழா </a:t>
            </a: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41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6"/>
    </mc:Choice>
    <mc:Fallback>
      <p:transition spd="slow" advTm="6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ஒன்பதாவது</a:t>
            </a:r>
            <a:r>
              <a:rPr lang="en-US" dirty="0" smtClean="0"/>
              <a:t> </a:t>
            </a:r>
            <a:r>
              <a:rPr lang="ta-IN" dirty="0"/>
              <a:t>இமாம் </a:t>
            </a:r>
            <a:r>
              <a:rPr lang="en-US" b="1" dirty="0" smtClean="0"/>
              <a:t>– Ninth Imam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9</a:t>
            </a:r>
          </a:p>
          <a:p>
            <a:pPr marL="0" indent="0" algn="ctr">
              <a:buNone/>
            </a:pPr>
            <a:r>
              <a:rPr lang="en-US" sz="2400" dirty="0" smtClean="0"/>
              <a:t>Imam</a:t>
            </a:r>
            <a:r>
              <a:rPr lang="en-US" sz="2400" dirty="0"/>
              <a:t> </a:t>
            </a:r>
            <a:r>
              <a:rPr lang="en-US" sz="2400" dirty="0" err="1" smtClean="0"/>
              <a:t>Jawad</a:t>
            </a:r>
            <a:r>
              <a:rPr lang="en-US" sz="2400" dirty="0" smtClean="0"/>
              <a:t> (</a:t>
            </a:r>
            <a:r>
              <a:rPr lang="en-US" sz="2400" dirty="0" err="1" smtClean="0"/>
              <a:t>Alaihas</a:t>
            </a:r>
            <a:r>
              <a:rPr lang="en-US" sz="2400" dirty="0" smtClean="0"/>
              <a:t> </a:t>
            </a:r>
            <a:r>
              <a:rPr lang="en-US" sz="2400" dirty="0"/>
              <a:t>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</a:t>
            </a:r>
            <a:r>
              <a:rPr lang="en-US" sz="2400" dirty="0" smtClean="0"/>
              <a:t> </a:t>
            </a:r>
            <a:r>
              <a:rPr lang="ta-IN" sz="2400" dirty="0" smtClean="0"/>
              <a:t>ஜவாத்</a:t>
            </a:r>
            <a:r>
              <a:rPr lang="en-US" sz="2400" dirty="0" smtClean="0"/>
              <a:t> </a:t>
            </a:r>
            <a:r>
              <a:rPr lang="ta-IN" sz="2400" dirty="0" smtClean="0"/>
              <a:t>(அலைஹிஸ்</a:t>
            </a:r>
            <a:r>
              <a:rPr lang="ta-IN" sz="2400" dirty="0"/>
              <a:t>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44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1"/>
    </mc:Choice>
    <mc:Fallback>
      <p:transition spd="slow" advTm="6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65018"/>
            <a:ext cx="8825658" cy="675409"/>
          </a:xfrm>
        </p:spPr>
        <p:txBody>
          <a:bodyPr/>
          <a:lstStyle/>
          <a:p>
            <a:pPr algn="ctr"/>
            <a:r>
              <a:rPr lang="en-US" sz="1600" b="1" dirty="0" smtClean="0"/>
              <a:t>       </a:t>
            </a:r>
            <a:r>
              <a:rPr lang="ta-IN" sz="1600" b="1" dirty="0" smtClean="0"/>
              <a:t>அஸ்ஸலாமு </a:t>
            </a:r>
            <a:r>
              <a:rPr lang="ta-IN" sz="1600" b="1" dirty="0"/>
              <a:t>அலைக்கும் வரஹ்மத்துல்லாஹி </a:t>
            </a:r>
            <a:r>
              <a:rPr lang="ta-IN" sz="1600" b="1" dirty="0" smtClean="0"/>
              <a:t>வபரக்காத்துஹு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    As Salaamu Alaikum wa Rehmatullaahi wa Barakaatuhu</a:t>
            </a: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454727"/>
            <a:ext cx="8825658" cy="4184073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93" y="1569027"/>
            <a:ext cx="8825658" cy="4184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53" y="4555492"/>
            <a:ext cx="4087376" cy="618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7023" y="5233877"/>
            <a:ext cx="809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Peace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Upon You All and the Mercy of Allaah and His Bounties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22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6"/>
    </mc:Choice>
    <mc:Fallback>
      <p:transition spd="slow" advTm="10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/>
              <a:t>பத்தாவது</a:t>
            </a:r>
            <a:r>
              <a:rPr lang="en-US" dirty="0" smtClean="0"/>
              <a:t> </a:t>
            </a:r>
            <a:r>
              <a:rPr lang="ta-IN" dirty="0"/>
              <a:t>இமாம் </a:t>
            </a:r>
            <a:r>
              <a:rPr lang="en-US" b="1" dirty="0" smtClean="0"/>
              <a:t>– Tenth Imam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10</a:t>
            </a:r>
          </a:p>
          <a:p>
            <a:pPr marL="0" indent="0" algn="ctr">
              <a:buNone/>
            </a:pPr>
            <a:r>
              <a:rPr lang="en-US" sz="2400" dirty="0" smtClean="0"/>
              <a:t>Imam</a:t>
            </a:r>
            <a:r>
              <a:rPr lang="en-US" sz="2400" dirty="0"/>
              <a:t> </a:t>
            </a:r>
            <a:r>
              <a:rPr lang="en-US" sz="2400" dirty="0" err="1"/>
              <a:t>Hadi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Alaihas</a:t>
            </a:r>
            <a:r>
              <a:rPr lang="en-US" sz="2400" dirty="0"/>
              <a:t> 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</a:t>
            </a:r>
            <a:r>
              <a:rPr lang="en-US" sz="2400" dirty="0" smtClean="0"/>
              <a:t> </a:t>
            </a:r>
            <a:r>
              <a:rPr lang="ta-IN" sz="2400" dirty="0" smtClean="0"/>
              <a:t>ஹாதி</a:t>
            </a:r>
            <a:r>
              <a:rPr lang="ta-IN" sz="2400" dirty="0"/>
              <a:t> </a:t>
            </a: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4"/>
    </mc:Choice>
    <mc:Fallback>
      <p:transition spd="slow" advTm="6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3300" dirty="0"/>
              <a:t>பதினோராவது</a:t>
            </a:r>
            <a:r>
              <a:rPr lang="en-US" sz="3300" dirty="0" smtClean="0"/>
              <a:t> </a:t>
            </a:r>
            <a:r>
              <a:rPr lang="ta-IN" sz="3300" dirty="0"/>
              <a:t>இமாம் </a:t>
            </a:r>
            <a:r>
              <a:rPr lang="en-US" sz="3300" b="1" dirty="0" smtClean="0"/>
              <a:t>– Eleventh Imam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11</a:t>
            </a:r>
          </a:p>
          <a:p>
            <a:pPr marL="0" indent="0" algn="ctr">
              <a:buNone/>
            </a:pPr>
            <a:r>
              <a:rPr lang="en-US" sz="2400" dirty="0" smtClean="0"/>
              <a:t>Imam</a:t>
            </a:r>
            <a:r>
              <a:rPr lang="en-US" sz="2400" dirty="0"/>
              <a:t>  Hassan al </a:t>
            </a:r>
            <a:r>
              <a:rPr lang="en-US" sz="2400" dirty="0" err="1"/>
              <a:t>Askari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Alaihas</a:t>
            </a:r>
            <a:r>
              <a:rPr lang="en-US" sz="2400" dirty="0"/>
              <a:t> 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இமாம்ஹஸன்</a:t>
            </a:r>
            <a:r>
              <a:rPr lang="ta-IN" sz="2400" dirty="0"/>
              <a:t> அல் அஸ்கரீ </a:t>
            </a: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http://islamintamil.net/Ahlulbayt_Tamil.htm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2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2"/>
    </mc:Choice>
    <mc:Fallback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3200" dirty="0" smtClean="0"/>
              <a:t>பன்னிரண்டாவ</a:t>
            </a:r>
            <a:r>
              <a:rPr lang="ta-IN" sz="3200" dirty="0"/>
              <a:t>து</a:t>
            </a:r>
            <a:r>
              <a:rPr lang="en-US" sz="3200" dirty="0" smtClean="0"/>
              <a:t> </a:t>
            </a:r>
            <a:r>
              <a:rPr lang="ta-IN" sz="3200" dirty="0" smtClean="0"/>
              <a:t>இமாம்</a:t>
            </a:r>
            <a:r>
              <a:rPr lang="en-US" sz="3200" dirty="0" smtClean="0"/>
              <a:t> </a:t>
            </a:r>
            <a:r>
              <a:rPr lang="en-US" sz="3200" b="1" dirty="0" smtClean="0"/>
              <a:t>– Twelfth Imam</a:t>
            </a:r>
            <a:r>
              <a:rPr lang="ta-IN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12</a:t>
            </a:r>
          </a:p>
          <a:p>
            <a:pPr marL="0" indent="0" algn="ctr">
              <a:buNone/>
            </a:pPr>
            <a:r>
              <a:rPr lang="en-US" sz="2400" dirty="0" smtClean="0"/>
              <a:t>Imam</a:t>
            </a:r>
            <a:r>
              <a:rPr lang="en-US" sz="2400" dirty="0"/>
              <a:t> Mehdi </a:t>
            </a:r>
            <a:r>
              <a:rPr lang="en-US" sz="2400" dirty="0" smtClean="0"/>
              <a:t>(</a:t>
            </a:r>
            <a:r>
              <a:rPr lang="en-US" sz="2400" dirty="0" err="1"/>
              <a:t>Alaihas</a:t>
            </a:r>
            <a:r>
              <a:rPr lang="en-US" sz="2400" dirty="0"/>
              <a:t> Salaam)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ta-IN" sz="2400" dirty="0" smtClean="0"/>
              <a:t>இமாம்மஹ்தி</a:t>
            </a:r>
            <a:r>
              <a:rPr lang="ta-IN" sz="2400" dirty="0"/>
              <a:t> </a:t>
            </a:r>
            <a:r>
              <a:rPr lang="ta-IN" sz="2400" dirty="0" smtClean="0"/>
              <a:t>(</a:t>
            </a:r>
            <a:r>
              <a:rPr lang="ta-IN" sz="2400" dirty="0"/>
              <a:t>அலைஹிஸ் ஸலாம்</a:t>
            </a:r>
            <a:r>
              <a:rPr lang="ta-IN" sz="2400" dirty="0" smtClean="0"/>
              <a:t>)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islamintamil.net/Ahlulbayt_Tamil.htm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/>
              <a:t>http://www.chennaishiayouth.com/tamil-shia.html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05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6"/>
    </mc:Choice>
    <mc:Fallback>
      <p:transition spd="slow" advTm="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/>
              <a:t>Ya Allaah</a:t>
            </a:r>
            <a:endParaRPr lang="en-US" sz="6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2882900"/>
            <a:ext cx="2876550" cy="2857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13" y="2882900"/>
            <a:ext cx="42672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2901"/>
            <a:ext cx="4223399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68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94"/>
    </mc:Choice>
    <mc:Fallback>
      <p:transition spd="slow" advTm="60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Tamil </a:t>
            </a:r>
            <a:r>
              <a:rPr lang="en-US" sz="5400" b="1" dirty="0" smtClean="0"/>
              <a:t>Shia - </a:t>
            </a:r>
            <a:r>
              <a:rPr lang="ta-IN" sz="5400" b="1" dirty="0"/>
              <a:t>தமிழ் </a:t>
            </a:r>
            <a:r>
              <a:rPr lang="ta-IN" sz="5400" b="1" dirty="0" smtClean="0"/>
              <a:t>ஷீஆ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2857500"/>
            <a:ext cx="5330536" cy="2836718"/>
          </a:xfrm>
        </p:spPr>
      </p:pic>
      <p:sp>
        <p:nvSpPr>
          <p:cNvPr id="6" name="TextBox 5"/>
          <p:cNvSpPr txBox="1"/>
          <p:nvPr/>
        </p:nvSpPr>
        <p:spPr>
          <a:xfrm>
            <a:off x="1392382" y="5943600"/>
            <a:ext cx="905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Visit: http</a:t>
            </a:r>
            <a:r>
              <a:rPr lang="en-US" dirty="0"/>
              <a:t>://www.chennaishiayouth.com/tamil-shia.html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78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3"/>
    </mc:Choice>
    <mc:Fallback>
      <p:transition spd="slow" advTm="1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982"/>
            <a:ext cx="11710555" cy="63800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1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4"/>
    </mc:Choice>
    <mc:Fallback>
      <p:transition spd="slow" advTm="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Family Tree </a:t>
            </a:r>
            <a:r>
              <a:rPr lang="ta-IN" b="1" dirty="0"/>
              <a:t>குடும்ப மரம்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6" y="2603500"/>
            <a:ext cx="4693741" cy="3416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00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8"/>
    </mc:Choice>
    <mc:Fallback>
      <p:transition spd="slow" advTm="6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dirty="0" smtClean="0"/>
              <a:t>பன்னிரண்டு</a:t>
            </a:r>
            <a:r>
              <a:rPr lang="en-US" dirty="0" smtClean="0"/>
              <a:t> </a:t>
            </a:r>
            <a:r>
              <a:rPr lang="ta-IN" dirty="0" smtClean="0"/>
              <a:t>இமாம்கள்</a:t>
            </a:r>
            <a:r>
              <a:rPr lang="en-US" dirty="0" smtClean="0"/>
              <a:t> </a:t>
            </a:r>
            <a:r>
              <a:rPr lang="ta-IN" dirty="0"/>
              <a:t>ஹதீஸ்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6" y="2603500"/>
            <a:ext cx="4693741" cy="3416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21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5"/>
    </mc:Choice>
    <mc:Fallback>
      <p:transition spd="slow" advTm="5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2400" dirty="0"/>
              <a:t>என்ன நடந்தது </a:t>
            </a:r>
            <a:r>
              <a:rPr lang="ta-IN" sz="2400" dirty="0" smtClean="0"/>
              <a:t>என்றால்</a:t>
            </a:r>
            <a:r>
              <a:rPr lang="en-US" sz="2400" dirty="0" smtClean="0"/>
              <a:t>! </a:t>
            </a:r>
            <a:br>
              <a:rPr lang="en-US" sz="2400" dirty="0" smtClean="0"/>
            </a:br>
            <a:r>
              <a:rPr lang="en-US" sz="2400" dirty="0" smtClean="0"/>
              <a:t>But what happened was!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6" y="2603500"/>
            <a:ext cx="4693741" cy="3416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32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1"/>
    </mc:Choice>
    <mc:Fallback>
      <p:transition spd="slow" advTm="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1800" b="1" dirty="0"/>
              <a:t>ஆதம் (அலை) அவர்களிலி-ருந்து முஹம்மத் நபி (ஸல்) </a:t>
            </a:r>
            <a:r>
              <a:rPr lang="ta-IN" sz="1800" b="1" dirty="0" smtClean="0"/>
              <a:t>வரை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From Adam (as) till Muhammad (</a:t>
            </a:r>
            <a:r>
              <a:rPr lang="en-US" sz="1800" b="1" dirty="0" err="1" smtClean="0"/>
              <a:t>sawaws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9" y="2421083"/>
            <a:ext cx="7096992" cy="48213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32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5"/>
    </mc:Choice>
    <mc:Fallback>
      <p:transition spd="slow" advTm="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Family Tree </a:t>
            </a:r>
            <a:r>
              <a:rPr lang="ta-IN" b="1" dirty="0" smtClean="0"/>
              <a:t>குடும்ப </a:t>
            </a:r>
            <a:r>
              <a:rPr lang="ta-IN" b="1" dirty="0"/>
              <a:t>மரம்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4045"/>
            <a:ext cx="8825659" cy="37753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Muhammad 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sawaws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ta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முஹம்மத் நபி (ஸல்)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Fathima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</a:p>
          <a:p>
            <a:pPr marL="0" indent="0" algn="ctr">
              <a:buNone/>
            </a:pPr>
            <a:r>
              <a:rPr lang="ta-IN" sz="1600" b="1" dirty="0" smtClean="0">
                <a:solidFill>
                  <a:schemeClr val="accent3">
                    <a:lumMod val="50000"/>
                  </a:schemeClr>
                </a:solidFill>
              </a:rPr>
              <a:t>பாத்திமா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a-IN" sz="16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ta-IN" sz="1600" b="1" dirty="0">
                <a:solidFill>
                  <a:schemeClr val="accent3">
                    <a:lumMod val="50000"/>
                  </a:schemeClr>
                </a:solidFill>
              </a:rPr>
              <a:t>அலைஹஸ் ஸாலாம்)</a:t>
            </a:r>
            <a:r>
              <a:rPr lang="ta-IN" b="1" dirty="0">
                <a:solidFill>
                  <a:schemeClr val="tx1"/>
                </a:solidFill>
                <a:hlinkClick r:id="rId3"/>
              </a:rPr>
              <a:t> 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Ali (as) </a:t>
            </a:r>
            <a:r>
              <a:rPr lang="ta-IN" b="1" dirty="0">
                <a:solidFill>
                  <a:schemeClr val="accent3">
                    <a:lumMod val="50000"/>
                  </a:schemeClr>
                </a:solidFill>
              </a:rPr>
              <a:t>அலி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</a:t>
            </a:r>
            <a:r>
              <a:rPr lang="ta-IN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ta-IN" b="1" dirty="0">
                <a:solidFill>
                  <a:schemeClr val="accent3">
                    <a:lumMod val="50000"/>
                  </a:schemeClr>
                </a:solidFill>
              </a:rPr>
              <a:t>அலைஹிஸ் ஸாலாம்)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Hassan (as) &amp; </a:t>
            </a:r>
            <a:r>
              <a:rPr lang="en-US" b="1" dirty="0" err="1" smtClean="0">
                <a:solidFill>
                  <a:schemeClr val="accent1"/>
                </a:solidFill>
              </a:rPr>
              <a:t>Hussain</a:t>
            </a:r>
            <a:r>
              <a:rPr lang="en-US" b="1" dirty="0" smtClean="0">
                <a:solidFill>
                  <a:schemeClr val="accent1"/>
                </a:solidFill>
              </a:rPr>
              <a:t> (as)</a:t>
            </a:r>
          </a:p>
          <a:p>
            <a:pPr marL="0" indent="0" algn="ctr">
              <a:buNone/>
            </a:pPr>
            <a:r>
              <a:rPr lang="ta-IN" b="1" dirty="0">
                <a:solidFill>
                  <a:schemeClr val="accent1"/>
                </a:solidFill>
              </a:rPr>
              <a:t>இமாம் ஹஸன் (அலைஹிஸ் ஸலாம்</a:t>
            </a:r>
            <a:r>
              <a:rPr lang="ta-IN" b="1" dirty="0" smtClean="0">
                <a:solidFill>
                  <a:schemeClr val="accent1"/>
                </a:solidFill>
              </a:rPr>
              <a:t>)</a:t>
            </a:r>
            <a:r>
              <a:rPr lang="en-US" b="1" dirty="0" smtClean="0">
                <a:solidFill>
                  <a:schemeClr val="accent1"/>
                </a:solidFill>
              </a:rPr>
              <a:t> &amp;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ta-IN" b="1" dirty="0">
                <a:solidFill>
                  <a:schemeClr val="accent1"/>
                </a:solidFill>
              </a:rPr>
              <a:t>இமாம் ஹுஸைன் (அலைஹிஸ் ஸலாம்)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44836" y="2560093"/>
            <a:ext cx="8648" cy="35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91116" y="3603048"/>
            <a:ext cx="267494" cy="48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51314" y="3652116"/>
            <a:ext cx="93522" cy="1112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44836" y="4164805"/>
            <a:ext cx="1507631" cy="597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527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3"/>
    </mc:Choice>
    <mc:Fallback>
      <p:transition spd="slow" advTm="6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</TotalTime>
  <Words>180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Latha</vt:lpstr>
      <vt:lpstr>Wingdings 3</vt:lpstr>
      <vt:lpstr>Ion Boardroom</vt:lpstr>
      <vt:lpstr>பிஸ்மில்லாஹ் ஹிர்ரஹ்மான் னிர்ரஹீம் Bismillaahir Rahmaanir Raheem</vt:lpstr>
      <vt:lpstr>       அஸ்ஸலாமு அலைக்கும் வரஹ்மத்துல்லாஹி வபரக்காத்துஹு     As Salaamu Alaikum wa Rehmatullaahi wa Barakaatuhu</vt:lpstr>
      <vt:lpstr>Tamil Shia - தமிழ் ஷீஆ</vt:lpstr>
      <vt:lpstr>PowerPoint Presentation</vt:lpstr>
      <vt:lpstr>Family Tree குடும்ப மரம்</vt:lpstr>
      <vt:lpstr>பன்னிரண்டு இமாம்கள் ஹதீஸ்</vt:lpstr>
      <vt:lpstr>என்ன நடந்தது என்றால்!  But what happened was!</vt:lpstr>
      <vt:lpstr>ஆதம் (அலை) அவர்களிலி-ருந்து முஹம்மத் நபி (ஸல்) வரை From Adam (as) till Muhammad (sawaws)</vt:lpstr>
      <vt:lpstr>Family Tree குடும்ப மரம்</vt:lpstr>
      <vt:lpstr>Twelve Imams Names in Tamil Language     பன்னிரண்டு  இமாம்களின் பெயர்கள் தமிழ் மொழியில்</vt:lpstr>
      <vt:lpstr>முதல் இமாம் - First Imam </vt:lpstr>
      <vt:lpstr>இரண்டாவது இமாம் – Second Imam </vt:lpstr>
      <vt:lpstr>மூன்றாவது இமாம் – Third Imam </vt:lpstr>
      <vt:lpstr>நான்காவது இமாம் – Fourth Imam </vt:lpstr>
      <vt:lpstr>ஐந்தாவது இமாம் – Fifth Imam</vt:lpstr>
      <vt:lpstr>ஆறாவது இமாம் – Sixth Imam </vt:lpstr>
      <vt:lpstr>ஏழாவது இமாம் – Seventh Imam </vt:lpstr>
      <vt:lpstr>எட்டாவது இமாம் – Eighth Imam</vt:lpstr>
      <vt:lpstr>ஒன்பதாவது இமாம் – Ninth Imam</vt:lpstr>
      <vt:lpstr>பத்தாவது இமாம் – Tenth Imam</vt:lpstr>
      <vt:lpstr>பதினோராவது இமாம் – Eleventh Imam</vt:lpstr>
      <vt:lpstr>பன்னிரண்டாவது இமாம் – Twelfth Imam </vt:lpstr>
      <vt:lpstr>Ya Allaah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Twelve Imams Names in Tamil Language     பன்னிரண்டு  இமாம்களின் பெயர்கள் தமிழ் மொழியில்</dc:title>
  <dc:creator>Raza, Mir Mohammed</dc:creator>
  <cp:lastModifiedBy>Raza, Mir Mohammed</cp:lastModifiedBy>
  <cp:revision>26</cp:revision>
  <dcterms:created xsi:type="dcterms:W3CDTF">2014-05-04T03:30:37Z</dcterms:created>
  <dcterms:modified xsi:type="dcterms:W3CDTF">2014-05-04T07:41:24Z</dcterms:modified>
</cp:coreProperties>
</file>