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91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7" r:id="rId20"/>
    <p:sldId id="275" r:id="rId21"/>
    <p:sldId id="274" r:id="rId22"/>
    <p:sldId id="277" r:id="rId23"/>
    <p:sldId id="288" r:id="rId24"/>
    <p:sldId id="279" r:id="rId25"/>
    <p:sldId id="280" r:id="rId26"/>
    <p:sldId id="281" r:id="rId27"/>
    <p:sldId id="282" r:id="rId28"/>
    <p:sldId id="284" r:id="rId29"/>
    <p:sldId id="283" r:id="rId30"/>
    <p:sldId id="289" r:id="rId31"/>
    <p:sldId id="290" r:id="rId32"/>
    <p:sldId id="285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7E8-4AE7-482D-93E9-1BA97A726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7E8-4AE7-482D-93E9-1BA97A726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B5BD-B2C0-5A49-A2B4-C2CA10FD863D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53C71-BEB6-4945-A69B-120BB0D17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nnaishiayouth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Bismillaahir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Rahmaanir</a:t>
            </a:r>
            <a:r>
              <a:rPr lang="en-US" b="1" dirty="0" smtClean="0">
                <a:solidFill>
                  <a:schemeClr val="bg1"/>
                </a:solidFill>
              </a:rPr>
              <a:t> Raheem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chemeClr val="bg1"/>
                </a:solidFill>
              </a:rPr>
              <a:t>As </a:t>
            </a:r>
            <a:r>
              <a:rPr lang="en-US" sz="7200" dirty="0" err="1" smtClean="0">
                <a:solidFill>
                  <a:schemeClr val="bg1"/>
                </a:solidFill>
              </a:rPr>
              <a:t>Salaamu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Alaikum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wa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Rehmatullaahi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wa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Barakaatuhu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6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09"/>
    </mc:Choice>
    <mc:Fallback>
      <p:transition spd="slow" advTm="41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26"/>
    </mc:Choice>
    <mc:Fallback>
      <p:transition spd="slow" advTm="4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32"/>
    </mc:Choice>
    <mc:Fallback>
      <p:transition spd="slow" advTm="35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83"/>
    </mc:Choice>
    <mc:Fallback>
      <p:transition spd="slow" advTm="23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82"/>
    </mc:Choice>
    <mc:Fallback>
      <p:transition spd="slow" advTm="59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31"/>
    </mc:Choice>
    <mc:Fallback>
      <p:transition spd="slow" advTm="59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3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15"/>
    </mc:Choice>
    <mc:Fallback>
      <p:transition spd="slow" advTm="46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00"/>
    </mc:Choice>
    <mc:Fallback>
      <p:transition spd="slow" advTm="3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5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12"/>
    </mc:Choice>
    <mc:Fallback>
      <p:transition spd="slow" advTm="4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6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11"/>
    </mc:Choice>
    <mc:Fallback>
      <p:transition spd="slow" advTm="43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6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  <p:sp>
        <p:nvSpPr>
          <p:cNvPr id="6" name="Diamond 5"/>
          <p:cNvSpPr/>
          <p:nvPr/>
        </p:nvSpPr>
        <p:spPr>
          <a:xfrm>
            <a:off x="4419600" y="3200399"/>
            <a:ext cx="457200" cy="360675"/>
          </a:xfrm>
          <a:prstGeom prst="diamond">
            <a:avLst/>
          </a:prstGeom>
          <a:gradFill flip="none" rotWithShape="1">
            <a:gsLst>
              <a:gs pos="0">
                <a:srgbClr val="989C00">
                  <a:shade val="30000"/>
                  <a:satMod val="115000"/>
                </a:srgbClr>
              </a:gs>
              <a:gs pos="50000">
                <a:srgbClr val="989C00">
                  <a:shade val="67500"/>
                  <a:satMod val="115000"/>
                </a:srgbClr>
              </a:gs>
              <a:gs pos="100000">
                <a:srgbClr val="989C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31"/>
    </mc:Choice>
    <mc:Fallback>
      <p:transition spd="slow" advTm="34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Chennai Shia Youth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Presents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‘Learn Arabic Alphabets’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in </a:t>
            </a:r>
            <a:r>
              <a:rPr lang="en-US" sz="5400" dirty="0" err="1" smtClean="0">
                <a:solidFill>
                  <a:schemeClr val="bg1"/>
                </a:solidFill>
              </a:rPr>
              <a:t>Powerpoint</a:t>
            </a:r>
            <a:r>
              <a:rPr lang="en-US" sz="5400" dirty="0" smtClean="0">
                <a:solidFill>
                  <a:schemeClr val="bg1"/>
                </a:solidFill>
              </a:rPr>
              <a:t> Presentation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006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33"/>
    </mc:Choice>
    <mc:Fallback>
      <p:transition spd="slow" advTm="36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8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12"/>
    </mc:Choice>
    <mc:Fallback>
      <p:transition spd="slow" advTm="4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9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42"/>
    </mc:Choice>
    <mc:Fallback>
      <p:transition spd="slow" advTm="42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3"/>
    </mc:Choice>
    <mc:Fallback>
      <p:transition spd="slow" advTm="41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AE" sz="20000" b="1" dirty="0" smtClean="0">
                <a:solidFill>
                  <a:srgbClr val="FFC000"/>
                </a:solidFill>
              </a:rPr>
              <a:t>ق</a:t>
            </a:r>
            <a:r>
              <a:rPr lang="ar-AE" sz="9600" b="1" dirty="0" smtClean="0">
                <a:solidFill>
                  <a:schemeClr val="accent6"/>
                </a:solidFill>
              </a:rPr>
              <a:t> </a:t>
            </a:r>
            <a:endParaRPr lang="en-US" sz="9600" b="1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48"/>
    </mc:Choice>
    <mc:Fallback>
      <p:transition spd="slow" advTm="44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2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04"/>
    </mc:Choice>
    <mc:Fallback>
      <p:transition spd="slow" advTm="43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55"/>
    </mc:Choice>
    <mc:Fallback>
      <p:transition spd="slow" advTm="50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4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37"/>
    </mc:Choice>
    <mc:Fallback>
      <p:transition spd="slow" advTm="41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5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77"/>
    </mc:Choice>
    <mc:Fallback>
      <p:transition spd="slow" advTm="41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7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46"/>
    </mc:Choice>
    <mc:Fallback>
      <p:transition spd="slow" advTm="43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6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98"/>
    </mc:Choice>
    <mc:Fallback>
      <p:transition spd="slow" advTm="42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000" y="2142331"/>
            <a:ext cx="2794000" cy="2692400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99"/>
    </mc:Choice>
    <mc:Fallback>
      <p:transition spd="slow" advTm="4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ar-AE" sz="30000" b="1" dirty="0" smtClean="0">
                <a:solidFill>
                  <a:srgbClr val="FFC000"/>
                </a:solidFill>
              </a:rPr>
              <a:t>لا</a:t>
            </a:r>
            <a:endParaRPr lang="en-US" sz="30000" b="1" dirty="0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18"/>
    </mc:Choice>
    <mc:Fallback>
      <p:transition spd="slow" advTm="42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ar-AE" sz="25000" dirty="0" smtClean="0">
                <a:solidFill>
                  <a:srgbClr val="FFC000"/>
                </a:solidFill>
              </a:rPr>
              <a:t>ء</a:t>
            </a:r>
            <a:endParaRPr lang="en-US" sz="25000" dirty="0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5"/>
    </mc:Choice>
    <mc:Fallback>
      <p:transition spd="slow" advTm="43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8 Arabic Letter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40"/>
    </mc:Choice>
    <mc:Fallback>
      <p:transition spd="slow" advTm="4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Visit Again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C000"/>
                </a:solidFill>
                <a:hlinkClick r:id="rId3"/>
              </a:rPr>
              <a:t>Http://Www.ChennaiShiaYouth.Com</a:t>
            </a:r>
            <a:r>
              <a:rPr lang="en-US" sz="4000" dirty="0">
                <a:solidFill>
                  <a:srgbClr val="FFC000"/>
                </a:solidFill>
                <a:hlinkClick r:id="rId3"/>
              </a:rPr>
              <a:t>/</a:t>
            </a:r>
            <a:endParaRPr lang="en-US" sz="4000" dirty="0" smtClean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9369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77"/>
    </mc:Choice>
    <mc:Fallback>
      <p:transition spd="slow" advTm="111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97"/>
    </mc:Choice>
    <mc:Fallback>
      <p:transition spd="slow" advTm="14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p:transition advTm="472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20"/>
    </mc:Choice>
    <mc:Fallback>
      <p:transition spd="slow" advTm="39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484492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54"/>
    </mc:Choice>
    <mc:Fallback>
      <p:transition spd="slow" advTm="35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80"/>
    </mc:Choice>
    <mc:Fallback>
      <p:transition spd="slow" advTm="35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 Arabic Alphabet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174" y="2517149"/>
            <a:ext cx="2793651" cy="2692064"/>
          </a:xfr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37"/>
    </mc:Choice>
    <mc:Fallback>
      <p:transition spd="slow" advTm="42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|0.4|0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5|2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33</Words>
  <Application>Microsoft Office PowerPoint</Application>
  <PresentationFormat>On-screen Show (4:3)</PresentationFormat>
  <Paragraphs>12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Bismillaahir Rahmaanir Raheem</vt:lpstr>
      <vt:lpstr>Chennai Shia Youth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Arabic</dc:title>
  <dc:creator>d d</dc:creator>
  <cp:lastModifiedBy>Raza, Mir Mohammed</cp:lastModifiedBy>
  <cp:revision>23</cp:revision>
  <dcterms:created xsi:type="dcterms:W3CDTF">2013-08-12T00:32:25Z</dcterms:created>
  <dcterms:modified xsi:type="dcterms:W3CDTF">2014-05-03T13:31:57Z</dcterms:modified>
</cp:coreProperties>
</file>